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1" r:id="rId2"/>
  </p:sldIdLst>
  <p:sldSz cx="11430000" cy="2031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4FF"/>
    <a:srgbClr val="28D296"/>
    <a:srgbClr val="08262E"/>
    <a:srgbClr val="072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95" autoAdjust="0"/>
    <p:restoredTop sz="96327"/>
  </p:normalViewPr>
  <p:slideViewPr>
    <p:cSldViewPr snapToGrid="0">
      <p:cViewPr varScale="1">
        <p:scale>
          <a:sx n="36" d="100"/>
          <a:sy n="36" d="100"/>
        </p:scale>
        <p:origin x="290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4581E-25DF-4556-8E2D-7E89F87B264D}" type="datetimeFigureOut">
              <a:rPr lang="de-DE" smtClean="0"/>
              <a:t>04.11.25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06475-FCAE-4A0C-97CA-DF7EA0510DA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64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3325260"/>
            <a:ext cx="9715500" cy="7073818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0671872"/>
            <a:ext cx="8572500" cy="4905578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736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364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081767"/>
            <a:ext cx="2464594" cy="1721891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081767"/>
            <a:ext cx="7250906" cy="1721891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1310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191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5065499"/>
            <a:ext cx="9858375" cy="8451894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13597351"/>
            <a:ext cx="9858375" cy="4444651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0145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5408837"/>
            <a:ext cx="4857750" cy="1289184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5408837"/>
            <a:ext cx="4857750" cy="1289184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351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081772"/>
            <a:ext cx="9858375" cy="392728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4980835"/>
            <a:ext cx="4835425" cy="244103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7421865"/>
            <a:ext cx="4835425" cy="109164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4980835"/>
            <a:ext cx="4859239" cy="244103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7421865"/>
            <a:ext cx="4859239" cy="109164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9956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365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520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354561"/>
            <a:ext cx="3686473" cy="474096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2925479"/>
            <a:ext cx="5786438" cy="1443924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6095524"/>
            <a:ext cx="3686473" cy="11292712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05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354561"/>
            <a:ext cx="3686473" cy="474096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2925479"/>
            <a:ext cx="5786438" cy="14439243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6095524"/>
            <a:ext cx="3686473" cy="11292712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367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081772"/>
            <a:ext cx="9858375" cy="3927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5408837"/>
            <a:ext cx="9858375" cy="12891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2" y="18832163"/>
            <a:ext cx="257175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8E712-AC12-764E-A271-022A85A0A507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8832163"/>
            <a:ext cx="3857625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8832163"/>
            <a:ext cx="257175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475F9-0AD3-2F4F-8487-BBAC5267EE3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303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DAE28680-4C4D-B3F6-6E56-BAFC8C531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88" y="10419178"/>
            <a:ext cx="4274779" cy="9910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073D29F-1F41-8A62-7B80-0B091F1A7B5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07745"/>
            <a:ext cx="11430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600" dirty="0">
                <a:solidFill>
                  <a:srgbClr val="28D296"/>
                </a:solidFill>
                <a:latin typeface="TheSans C4s Bold" panose="020B0402050302020203" pitchFamily="34" charset="77"/>
              </a:rPr>
              <a:t>18. &amp; 19. MÄRZ 2026   </a:t>
            </a:r>
            <a:r>
              <a:rPr lang="en-GB" sz="4600" dirty="0">
                <a:solidFill>
                  <a:srgbClr val="08262E"/>
                </a:solidFill>
                <a:latin typeface="TheSans 2-ExtraLight" pitchFamily="2" charset="77"/>
              </a:rPr>
              <a:t>STATION BERLIN</a:t>
            </a:r>
            <a:endParaRPr lang="en-DE" sz="4600" dirty="0">
              <a:solidFill>
                <a:srgbClr val="08262E"/>
              </a:solidFill>
              <a:latin typeface="TheSans 2-ExtraLight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BA76DE-84D3-9FE2-5F81-54C4251657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367" b="9367"/>
          <a:stretch/>
        </p:blipFill>
        <p:spPr>
          <a:xfrm>
            <a:off x="790433" y="3902157"/>
            <a:ext cx="9849135" cy="847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E193195-0377-FFE5-8F15-D32EADB824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33" y="11588365"/>
            <a:ext cx="9849135" cy="388328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61D235F-52FB-A32C-92AA-BB9F70D32F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02404" y="11881829"/>
            <a:ext cx="882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heSans C4s SemiLight" panose="020B0402050302020203" pitchFamily="34" charset="77"/>
              </a:rPr>
              <a:t>SPEAKER TRANSFORM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33F49F-83B6-143A-E0BF-1F63857CF3BA}"/>
              </a:ext>
            </a:extLst>
          </p:cNvPr>
          <p:cNvSpPr txBox="1"/>
          <p:nvPr/>
        </p:nvSpPr>
        <p:spPr>
          <a:xfrm>
            <a:off x="1502404" y="12451683"/>
            <a:ext cx="88269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chemeClr val="bg1"/>
                </a:solidFill>
                <a:latin typeface="TheSans C4s ExtraBold" panose="020B0402050302020203" pitchFamily="34" charset="77"/>
              </a:rPr>
              <a:t>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6D3E94-3E92-1B34-155D-6340EEC9CA11}"/>
              </a:ext>
            </a:extLst>
          </p:cNvPr>
          <p:cNvSpPr txBox="1"/>
          <p:nvPr/>
        </p:nvSpPr>
        <p:spPr>
          <a:xfrm>
            <a:off x="1502404" y="13489157"/>
            <a:ext cx="8826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28D296"/>
                </a:solidFill>
                <a:latin typeface="TheSans C4s ExtraBold" panose="020B0402050302020203" pitchFamily="34" charset="77"/>
              </a:rPr>
              <a:t>Position - </a:t>
            </a:r>
            <a:r>
              <a:rPr lang="en-GB" sz="3200" dirty="0" err="1">
                <a:solidFill>
                  <a:srgbClr val="28D296"/>
                </a:solidFill>
                <a:latin typeface="TheSans C4s ExtraBold" panose="020B0402050302020203" pitchFamily="34" charset="77"/>
              </a:rPr>
              <a:t>Unternehmen</a:t>
            </a:r>
            <a:endParaRPr lang="en-GB" sz="3200" dirty="0">
              <a:solidFill>
                <a:srgbClr val="28D296"/>
              </a:solidFill>
              <a:latin typeface="TheSans C4s ExtraBold" panose="020B0402050302020203" pitchFamily="34" charset="7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EBE70A-A588-4DAF-DA92-D19A77253E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4320" y="16381508"/>
            <a:ext cx="549494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200" dirty="0">
                <a:solidFill>
                  <a:srgbClr val="08262E"/>
                </a:solidFill>
                <a:latin typeface="TheSans C4s ExtraBold" panose="020B0402050302020203" pitchFamily="34" charset="77"/>
              </a:rPr>
              <a:t>EXPO.</a:t>
            </a:r>
          </a:p>
          <a:p>
            <a:r>
              <a:rPr lang="en-GB" sz="5200" dirty="0">
                <a:solidFill>
                  <a:srgbClr val="08262E"/>
                </a:solidFill>
                <a:latin typeface="TheSans C4s ExtraBold" panose="020B0402050302020203" pitchFamily="34" charset="77"/>
              </a:rPr>
              <a:t>STAGES.</a:t>
            </a:r>
          </a:p>
          <a:p>
            <a:r>
              <a:rPr lang="en-GB" sz="5200" dirty="0">
                <a:solidFill>
                  <a:srgbClr val="28D296"/>
                </a:solidFill>
                <a:latin typeface="TheSans C4s ExtraBold" panose="020B0402050302020203" pitchFamily="34" charset="77"/>
              </a:rPr>
              <a:t>NETWORKING.</a:t>
            </a:r>
          </a:p>
          <a:p>
            <a:r>
              <a:rPr lang="en-GB" sz="5200" dirty="0">
                <a:solidFill>
                  <a:srgbClr val="08262E"/>
                </a:solidFill>
                <a:latin typeface="TheSans C4s ExtraBold" panose="020B0402050302020203" pitchFamily="34" charset="77"/>
              </a:rPr>
              <a:t>LEARNING.</a:t>
            </a:r>
            <a:endParaRPr lang="en-DE" sz="5200" dirty="0">
              <a:solidFill>
                <a:srgbClr val="08262E"/>
              </a:solidFill>
              <a:latin typeface="TheSans C4s ExtraBold" panose="020B0402050302020203" pitchFamily="34" charset="77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551B1D87-359F-BAC6-13C5-AB8048A0F9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8419" y="645224"/>
            <a:ext cx="10036800" cy="12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023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24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TheSans 2-ExtraLight</vt:lpstr>
      <vt:lpstr>TheSans C4s Bold</vt:lpstr>
      <vt:lpstr>TheSans C4s ExtraBold</vt:lpstr>
      <vt:lpstr>TheSans C4s SemiLight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Langbein</dc:creator>
  <cp:lastModifiedBy>jan</cp:lastModifiedBy>
  <cp:revision>10</cp:revision>
  <dcterms:created xsi:type="dcterms:W3CDTF">2024-01-12T01:20:53Z</dcterms:created>
  <dcterms:modified xsi:type="dcterms:W3CDTF">2025-11-04T15:57:47Z</dcterms:modified>
</cp:coreProperties>
</file>