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513" r:id="rId2"/>
  </p:sldIdLst>
  <p:sldSz cx="12707938" cy="127079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D296"/>
    <a:srgbClr val="1964FF"/>
    <a:srgbClr val="0826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4658"/>
  </p:normalViewPr>
  <p:slideViewPr>
    <p:cSldViewPr snapToGrid="0">
      <p:cViewPr varScale="1">
        <p:scale>
          <a:sx n="62" d="100"/>
          <a:sy n="62" d="100"/>
        </p:scale>
        <p:origin x="3152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C5395-4B10-0949-A87E-A19498AD1AD6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A10C5-1F37-2543-AF0A-6B9195A8DF7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2983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901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1pPr>
    <a:lvl2pPr marL="609951" algn="l" defTabSz="1219901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2pPr>
    <a:lvl3pPr marL="1219901" algn="l" defTabSz="1219901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3pPr>
    <a:lvl4pPr marL="1829852" algn="l" defTabSz="1219901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4pPr>
    <a:lvl5pPr marL="2439802" algn="l" defTabSz="1219901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5pPr>
    <a:lvl6pPr marL="3049753" algn="l" defTabSz="1219901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6pPr>
    <a:lvl7pPr marL="3659703" algn="l" defTabSz="1219901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7pPr>
    <a:lvl8pPr marL="4269654" algn="l" defTabSz="1219901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8pPr>
    <a:lvl9pPr marL="4879604" algn="l" defTabSz="1219901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A10C5-1F37-2543-AF0A-6B9195A8DF7B}" type="slidenum">
              <a:rPr lang="en-DE" smtClean="0"/>
              <a:t>1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25762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3096" y="2079749"/>
            <a:ext cx="10801747" cy="4424245"/>
          </a:xfrm>
        </p:spPr>
        <p:txBody>
          <a:bodyPr anchor="b"/>
          <a:lstStyle>
            <a:lvl1pPr algn="ctr">
              <a:defRPr sz="833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8492" y="6674610"/>
            <a:ext cx="9530954" cy="3068142"/>
          </a:xfrm>
        </p:spPr>
        <p:txBody>
          <a:bodyPr/>
          <a:lstStyle>
            <a:lvl1pPr marL="0" indent="0" algn="ctr">
              <a:buNone/>
              <a:defRPr sz="3336"/>
            </a:lvl1pPr>
            <a:lvl2pPr marL="635417" indent="0" algn="ctr">
              <a:buNone/>
              <a:defRPr sz="2780"/>
            </a:lvl2pPr>
            <a:lvl3pPr marL="1270833" indent="0" algn="ctr">
              <a:buNone/>
              <a:defRPr sz="2502"/>
            </a:lvl3pPr>
            <a:lvl4pPr marL="1906250" indent="0" algn="ctr">
              <a:buNone/>
              <a:defRPr sz="2224"/>
            </a:lvl4pPr>
            <a:lvl5pPr marL="2541666" indent="0" algn="ctr">
              <a:buNone/>
              <a:defRPr sz="2224"/>
            </a:lvl5pPr>
            <a:lvl6pPr marL="3177083" indent="0" algn="ctr">
              <a:buNone/>
              <a:defRPr sz="2224"/>
            </a:lvl6pPr>
            <a:lvl7pPr marL="3812499" indent="0" algn="ctr">
              <a:buNone/>
              <a:defRPr sz="2224"/>
            </a:lvl7pPr>
            <a:lvl8pPr marL="4447916" indent="0" algn="ctr">
              <a:buNone/>
              <a:defRPr sz="2224"/>
            </a:lvl8pPr>
            <a:lvl9pPr marL="5083332" indent="0" algn="ctr">
              <a:buNone/>
              <a:defRPr sz="2224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DF25C-516C-D44B-9762-A8CABF75614B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1086-E497-CA4C-A05A-A1780798984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18511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DF25C-516C-D44B-9762-A8CABF75614B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1086-E497-CA4C-A05A-A1780798984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74387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94119" y="676580"/>
            <a:ext cx="2740149" cy="1076939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3672" y="676580"/>
            <a:ext cx="8061598" cy="1076939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DF25C-516C-D44B-9762-A8CABF75614B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1086-E497-CA4C-A05A-A1780798984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8329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DF25C-516C-D44B-9762-A8CABF75614B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1086-E497-CA4C-A05A-A1780798984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41637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052" y="3168163"/>
            <a:ext cx="10960597" cy="5286148"/>
          </a:xfrm>
        </p:spPr>
        <p:txBody>
          <a:bodyPr anchor="b"/>
          <a:lstStyle>
            <a:lvl1pPr>
              <a:defRPr sz="833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7052" y="8504320"/>
            <a:ext cx="10960597" cy="2779861"/>
          </a:xfrm>
        </p:spPr>
        <p:txBody>
          <a:bodyPr/>
          <a:lstStyle>
            <a:lvl1pPr marL="0" indent="0">
              <a:buNone/>
              <a:defRPr sz="3336">
                <a:solidFill>
                  <a:schemeClr val="tx1"/>
                </a:solidFill>
              </a:defRPr>
            </a:lvl1pPr>
            <a:lvl2pPr marL="635417" indent="0">
              <a:buNone/>
              <a:defRPr sz="2780">
                <a:solidFill>
                  <a:schemeClr val="tx1">
                    <a:tint val="75000"/>
                  </a:schemeClr>
                </a:solidFill>
              </a:defRPr>
            </a:lvl2pPr>
            <a:lvl3pPr marL="1270833" indent="0">
              <a:buNone/>
              <a:defRPr sz="2502">
                <a:solidFill>
                  <a:schemeClr val="tx1">
                    <a:tint val="75000"/>
                  </a:schemeClr>
                </a:solidFill>
              </a:defRPr>
            </a:lvl3pPr>
            <a:lvl4pPr marL="1906250" indent="0">
              <a:buNone/>
              <a:defRPr sz="2224">
                <a:solidFill>
                  <a:schemeClr val="tx1">
                    <a:tint val="75000"/>
                  </a:schemeClr>
                </a:solidFill>
              </a:defRPr>
            </a:lvl4pPr>
            <a:lvl5pPr marL="2541666" indent="0">
              <a:buNone/>
              <a:defRPr sz="2224">
                <a:solidFill>
                  <a:schemeClr val="tx1">
                    <a:tint val="75000"/>
                  </a:schemeClr>
                </a:solidFill>
              </a:defRPr>
            </a:lvl5pPr>
            <a:lvl6pPr marL="3177083" indent="0">
              <a:buNone/>
              <a:defRPr sz="2224">
                <a:solidFill>
                  <a:schemeClr val="tx1">
                    <a:tint val="75000"/>
                  </a:schemeClr>
                </a:solidFill>
              </a:defRPr>
            </a:lvl6pPr>
            <a:lvl7pPr marL="3812499" indent="0">
              <a:buNone/>
              <a:defRPr sz="2224">
                <a:solidFill>
                  <a:schemeClr val="tx1">
                    <a:tint val="75000"/>
                  </a:schemeClr>
                </a:solidFill>
              </a:defRPr>
            </a:lvl7pPr>
            <a:lvl8pPr marL="4447916" indent="0">
              <a:buNone/>
              <a:defRPr sz="2224">
                <a:solidFill>
                  <a:schemeClr val="tx1">
                    <a:tint val="75000"/>
                  </a:schemeClr>
                </a:solidFill>
              </a:defRPr>
            </a:lvl8pPr>
            <a:lvl9pPr marL="5083332" indent="0">
              <a:buNone/>
              <a:defRPr sz="22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DF25C-516C-D44B-9762-A8CABF75614B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1086-E497-CA4C-A05A-A1780798984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4176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3671" y="3382900"/>
            <a:ext cx="5400874" cy="806307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33393" y="3382900"/>
            <a:ext cx="5400874" cy="806307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DF25C-516C-D44B-9762-A8CABF75614B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1086-E497-CA4C-A05A-A1780798984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0268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26" y="676583"/>
            <a:ext cx="10960597" cy="2456281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5327" y="3115211"/>
            <a:ext cx="5376053" cy="1526717"/>
          </a:xfrm>
        </p:spPr>
        <p:txBody>
          <a:bodyPr anchor="b"/>
          <a:lstStyle>
            <a:lvl1pPr marL="0" indent="0">
              <a:buNone/>
              <a:defRPr sz="3336" b="1"/>
            </a:lvl1pPr>
            <a:lvl2pPr marL="635417" indent="0">
              <a:buNone/>
              <a:defRPr sz="2780" b="1"/>
            </a:lvl2pPr>
            <a:lvl3pPr marL="1270833" indent="0">
              <a:buNone/>
              <a:defRPr sz="2502" b="1"/>
            </a:lvl3pPr>
            <a:lvl4pPr marL="1906250" indent="0">
              <a:buNone/>
              <a:defRPr sz="2224" b="1"/>
            </a:lvl4pPr>
            <a:lvl5pPr marL="2541666" indent="0">
              <a:buNone/>
              <a:defRPr sz="2224" b="1"/>
            </a:lvl5pPr>
            <a:lvl6pPr marL="3177083" indent="0">
              <a:buNone/>
              <a:defRPr sz="2224" b="1"/>
            </a:lvl6pPr>
            <a:lvl7pPr marL="3812499" indent="0">
              <a:buNone/>
              <a:defRPr sz="2224" b="1"/>
            </a:lvl7pPr>
            <a:lvl8pPr marL="4447916" indent="0">
              <a:buNone/>
              <a:defRPr sz="2224" b="1"/>
            </a:lvl8pPr>
            <a:lvl9pPr marL="5083332" indent="0">
              <a:buNone/>
              <a:defRPr sz="222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5327" y="4641927"/>
            <a:ext cx="5376053" cy="6827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3394" y="3115211"/>
            <a:ext cx="5402529" cy="1526717"/>
          </a:xfrm>
        </p:spPr>
        <p:txBody>
          <a:bodyPr anchor="b"/>
          <a:lstStyle>
            <a:lvl1pPr marL="0" indent="0">
              <a:buNone/>
              <a:defRPr sz="3336" b="1"/>
            </a:lvl1pPr>
            <a:lvl2pPr marL="635417" indent="0">
              <a:buNone/>
              <a:defRPr sz="2780" b="1"/>
            </a:lvl2pPr>
            <a:lvl3pPr marL="1270833" indent="0">
              <a:buNone/>
              <a:defRPr sz="2502" b="1"/>
            </a:lvl3pPr>
            <a:lvl4pPr marL="1906250" indent="0">
              <a:buNone/>
              <a:defRPr sz="2224" b="1"/>
            </a:lvl4pPr>
            <a:lvl5pPr marL="2541666" indent="0">
              <a:buNone/>
              <a:defRPr sz="2224" b="1"/>
            </a:lvl5pPr>
            <a:lvl6pPr marL="3177083" indent="0">
              <a:buNone/>
              <a:defRPr sz="2224" b="1"/>
            </a:lvl6pPr>
            <a:lvl7pPr marL="3812499" indent="0">
              <a:buNone/>
              <a:defRPr sz="2224" b="1"/>
            </a:lvl7pPr>
            <a:lvl8pPr marL="4447916" indent="0">
              <a:buNone/>
              <a:defRPr sz="2224" b="1"/>
            </a:lvl8pPr>
            <a:lvl9pPr marL="5083332" indent="0">
              <a:buNone/>
              <a:defRPr sz="222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3394" y="4641927"/>
            <a:ext cx="5402529" cy="6827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DF25C-516C-D44B-9762-A8CABF75614B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1086-E497-CA4C-A05A-A1780798984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5930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DF25C-516C-D44B-9762-A8CABF75614B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1086-E497-CA4C-A05A-A1780798984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55580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DF25C-516C-D44B-9762-A8CABF75614B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1086-E497-CA4C-A05A-A1780798984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647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26" y="847196"/>
            <a:ext cx="4098641" cy="2965186"/>
          </a:xfrm>
        </p:spPr>
        <p:txBody>
          <a:bodyPr anchor="b"/>
          <a:lstStyle>
            <a:lvl1pPr>
              <a:defRPr sz="444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2529" y="1829710"/>
            <a:ext cx="6433394" cy="9030873"/>
          </a:xfrm>
        </p:spPr>
        <p:txBody>
          <a:bodyPr/>
          <a:lstStyle>
            <a:lvl1pPr>
              <a:defRPr sz="4447"/>
            </a:lvl1pPr>
            <a:lvl2pPr>
              <a:defRPr sz="3891"/>
            </a:lvl2pPr>
            <a:lvl3pPr>
              <a:defRPr sz="3336"/>
            </a:lvl3pPr>
            <a:lvl4pPr>
              <a:defRPr sz="2780"/>
            </a:lvl4pPr>
            <a:lvl5pPr>
              <a:defRPr sz="2780"/>
            </a:lvl5pPr>
            <a:lvl6pPr>
              <a:defRPr sz="2780"/>
            </a:lvl6pPr>
            <a:lvl7pPr>
              <a:defRPr sz="2780"/>
            </a:lvl7pPr>
            <a:lvl8pPr>
              <a:defRPr sz="2780"/>
            </a:lvl8pPr>
            <a:lvl9pPr>
              <a:defRPr sz="278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5326" y="3812381"/>
            <a:ext cx="4098641" cy="7062908"/>
          </a:xfrm>
        </p:spPr>
        <p:txBody>
          <a:bodyPr/>
          <a:lstStyle>
            <a:lvl1pPr marL="0" indent="0">
              <a:buNone/>
              <a:defRPr sz="2224"/>
            </a:lvl1pPr>
            <a:lvl2pPr marL="635417" indent="0">
              <a:buNone/>
              <a:defRPr sz="1946"/>
            </a:lvl2pPr>
            <a:lvl3pPr marL="1270833" indent="0">
              <a:buNone/>
              <a:defRPr sz="1668"/>
            </a:lvl3pPr>
            <a:lvl4pPr marL="1906250" indent="0">
              <a:buNone/>
              <a:defRPr sz="1390"/>
            </a:lvl4pPr>
            <a:lvl5pPr marL="2541666" indent="0">
              <a:buNone/>
              <a:defRPr sz="1390"/>
            </a:lvl5pPr>
            <a:lvl6pPr marL="3177083" indent="0">
              <a:buNone/>
              <a:defRPr sz="1390"/>
            </a:lvl6pPr>
            <a:lvl7pPr marL="3812499" indent="0">
              <a:buNone/>
              <a:defRPr sz="1390"/>
            </a:lvl7pPr>
            <a:lvl8pPr marL="4447916" indent="0">
              <a:buNone/>
              <a:defRPr sz="1390"/>
            </a:lvl8pPr>
            <a:lvl9pPr marL="5083332" indent="0">
              <a:buNone/>
              <a:defRPr sz="139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DF25C-516C-D44B-9762-A8CABF75614B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1086-E497-CA4C-A05A-A1780798984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19460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26" y="847196"/>
            <a:ext cx="4098641" cy="2965186"/>
          </a:xfrm>
        </p:spPr>
        <p:txBody>
          <a:bodyPr anchor="b"/>
          <a:lstStyle>
            <a:lvl1pPr>
              <a:defRPr sz="444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02529" y="1829710"/>
            <a:ext cx="6433394" cy="9030873"/>
          </a:xfrm>
        </p:spPr>
        <p:txBody>
          <a:bodyPr anchor="t"/>
          <a:lstStyle>
            <a:lvl1pPr marL="0" indent="0">
              <a:buNone/>
              <a:defRPr sz="4447"/>
            </a:lvl1pPr>
            <a:lvl2pPr marL="635417" indent="0">
              <a:buNone/>
              <a:defRPr sz="3891"/>
            </a:lvl2pPr>
            <a:lvl3pPr marL="1270833" indent="0">
              <a:buNone/>
              <a:defRPr sz="3336"/>
            </a:lvl3pPr>
            <a:lvl4pPr marL="1906250" indent="0">
              <a:buNone/>
              <a:defRPr sz="2780"/>
            </a:lvl4pPr>
            <a:lvl5pPr marL="2541666" indent="0">
              <a:buNone/>
              <a:defRPr sz="2780"/>
            </a:lvl5pPr>
            <a:lvl6pPr marL="3177083" indent="0">
              <a:buNone/>
              <a:defRPr sz="2780"/>
            </a:lvl6pPr>
            <a:lvl7pPr marL="3812499" indent="0">
              <a:buNone/>
              <a:defRPr sz="2780"/>
            </a:lvl7pPr>
            <a:lvl8pPr marL="4447916" indent="0">
              <a:buNone/>
              <a:defRPr sz="2780"/>
            </a:lvl8pPr>
            <a:lvl9pPr marL="5083332" indent="0">
              <a:buNone/>
              <a:defRPr sz="278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5326" y="3812381"/>
            <a:ext cx="4098641" cy="7062908"/>
          </a:xfrm>
        </p:spPr>
        <p:txBody>
          <a:bodyPr/>
          <a:lstStyle>
            <a:lvl1pPr marL="0" indent="0">
              <a:buNone/>
              <a:defRPr sz="2224"/>
            </a:lvl1pPr>
            <a:lvl2pPr marL="635417" indent="0">
              <a:buNone/>
              <a:defRPr sz="1946"/>
            </a:lvl2pPr>
            <a:lvl3pPr marL="1270833" indent="0">
              <a:buNone/>
              <a:defRPr sz="1668"/>
            </a:lvl3pPr>
            <a:lvl4pPr marL="1906250" indent="0">
              <a:buNone/>
              <a:defRPr sz="1390"/>
            </a:lvl4pPr>
            <a:lvl5pPr marL="2541666" indent="0">
              <a:buNone/>
              <a:defRPr sz="1390"/>
            </a:lvl5pPr>
            <a:lvl6pPr marL="3177083" indent="0">
              <a:buNone/>
              <a:defRPr sz="1390"/>
            </a:lvl6pPr>
            <a:lvl7pPr marL="3812499" indent="0">
              <a:buNone/>
              <a:defRPr sz="1390"/>
            </a:lvl7pPr>
            <a:lvl8pPr marL="4447916" indent="0">
              <a:buNone/>
              <a:defRPr sz="1390"/>
            </a:lvl8pPr>
            <a:lvl9pPr marL="5083332" indent="0">
              <a:buNone/>
              <a:defRPr sz="139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DF25C-516C-D44B-9762-A8CABF75614B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1086-E497-CA4C-A05A-A1780798984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63411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3671" y="676583"/>
            <a:ext cx="10960597" cy="24562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671" y="3382900"/>
            <a:ext cx="10960597" cy="80630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671" y="11778379"/>
            <a:ext cx="2859286" cy="6765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DF25C-516C-D44B-9762-A8CABF75614B}" type="datetimeFigureOut">
              <a:rPr lang="en-DE" smtClean="0"/>
              <a:t>04.11.25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09505" y="11778379"/>
            <a:ext cx="4288929" cy="6765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74981" y="11778379"/>
            <a:ext cx="2859286" cy="6765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71086-E497-CA4C-A05A-A1780798984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63622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70833" rtl="0" eaLnBrk="1" latinLnBrk="0" hangingPunct="1">
        <a:lnSpc>
          <a:spcPct val="90000"/>
        </a:lnSpc>
        <a:spcBef>
          <a:spcPct val="0"/>
        </a:spcBef>
        <a:buNone/>
        <a:defRPr sz="61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7708" indent="-317708" algn="l" defTabSz="1270833" rtl="0" eaLnBrk="1" latinLnBrk="0" hangingPunct="1">
        <a:lnSpc>
          <a:spcPct val="90000"/>
        </a:lnSpc>
        <a:spcBef>
          <a:spcPts val="1390"/>
        </a:spcBef>
        <a:buFont typeface="Arial" panose="020B0604020202020204" pitchFamily="34" charset="0"/>
        <a:buChar char="•"/>
        <a:defRPr sz="3891" kern="1200">
          <a:solidFill>
            <a:schemeClr val="tx1"/>
          </a:solidFill>
          <a:latin typeface="+mn-lt"/>
          <a:ea typeface="+mn-ea"/>
          <a:cs typeface="+mn-cs"/>
        </a:defRPr>
      </a:lvl1pPr>
      <a:lvl2pPr marL="953125" indent="-317708" algn="l" defTabSz="1270833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3336" kern="1200">
          <a:solidFill>
            <a:schemeClr val="tx1"/>
          </a:solidFill>
          <a:latin typeface="+mn-lt"/>
          <a:ea typeface="+mn-ea"/>
          <a:cs typeface="+mn-cs"/>
        </a:defRPr>
      </a:lvl2pPr>
      <a:lvl3pPr marL="1588541" indent="-317708" algn="l" defTabSz="1270833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2780" kern="1200">
          <a:solidFill>
            <a:schemeClr val="tx1"/>
          </a:solidFill>
          <a:latin typeface="+mn-lt"/>
          <a:ea typeface="+mn-ea"/>
          <a:cs typeface="+mn-cs"/>
        </a:defRPr>
      </a:lvl3pPr>
      <a:lvl4pPr marL="2223958" indent="-317708" algn="l" defTabSz="1270833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2502" kern="1200">
          <a:solidFill>
            <a:schemeClr val="tx1"/>
          </a:solidFill>
          <a:latin typeface="+mn-lt"/>
          <a:ea typeface="+mn-ea"/>
          <a:cs typeface="+mn-cs"/>
        </a:defRPr>
      </a:lvl4pPr>
      <a:lvl5pPr marL="2859375" indent="-317708" algn="l" defTabSz="1270833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2502" kern="1200">
          <a:solidFill>
            <a:schemeClr val="tx1"/>
          </a:solidFill>
          <a:latin typeface="+mn-lt"/>
          <a:ea typeface="+mn-ea"/>
          <a:cs typeface="+mn-cs"/>
        </a:defRPr>
      </a:lvl5pPr>
      <a:lvl6pPr marL="3494791" indent="-317708" algn="l" defTabSz="1270833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2502" kern="1200">
          <a:solidFill>
            <a:schemeClr val="tx1"/>
          </a:solidFill>
          <a:latin typeface="+mn-lt"/>
          <a:ea typeface="+mn-ea"/>
          <a:cs typeface="+mn-cs"/>
        </a:defRPr>
      </a:lvl6pPr>
      <a:lvl7pPr marL="4130208" indent="-317708" algn="l" defTabSz="1270833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2502" kern="1200">
          <a:solidFill>
            <a:schemeClr val="tx1"/>
          </a:solidFill>
          <a:latin typeface="+mn-lt"/>
          <a:ea typeface="+mn-ea"/>
          <a:cs typeface="+mn-cs"/>
        </a:defRPr>
      </a:lvl7pPr>
      <a:lvl8pPr marL="4765624" indent="-317708" algn="l" defTabSz="1270833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2502" kern="1200">
          <a:solidFill>
            <a:schemeClr val="tx1"/>
          </a:solidFill>
          <a:latin typeface="+mn-lt"/>
          <a:ea typeface="+mn-ea"/>
          <a:cs typeface="+mn-cs"/>
        </a:defRPr>
      </a:lvl8pPr>
      <a:lvl9pPr marL="5401041" indent="-317708" algn="l" defTabSz="1270833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25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70833" rtl="0" eaLnBrk="1" latinLnBrk="0" hangingPunct="1">
        <a:defRPr sz="2502" kern="1200">
          <a:solidFill>
            <a:schemeClr val="tx1"/>
          </a:solidFill>
          <a:latin typeface="+mn-lt"/>
          <a:ea typeface="+mn-ea"/>
          <a:cs typeface="+mn-cs"/>
        </a:defRPr>
      </a:lvl1pPr>
      <a:lvl2pPr marL="635417" algn="l" defTabSz="1270833" rtl="0" eaLnBrk="1" latinLnBrk="0" hangingPunct="1">
        <a:defRPr sz="2502" kern="1200">
          <a:solidFill>
            <a:schemeClr val="tx1"/>
          </a:solidFill>
          <a:latin typeface="+mn-lt"/>
          <a:ea typeface="+mn-ea"/>
          <a:cs typeface="+mn-cs"/>
        </a:defRPr>
      </a:lvl2pPr>
      <a:lvl3pPr marL="1270833" algn="l" defTabSz="1270833" rtl="0" eaLnBrk="1" latinLnBrk="0" hangingPunct="1">
        <a:defRPr sz="2502" kern="1200">
          <a:solidFill>
            <a:schemeClr val="tx1"/>
          </a:solidFill>
          <a:latin typeface="+mn-lt"/>
          <a:ea typeface="+mn-ea"/>
          <a:cs typeface="+mn-cs"/>
        </a:defRPr>
      </a:lvl3pPr>
      <a:lvl4pPr marL="1906250" algn="l" defTabSz="1270833" rtl="0" eaLnBrk="1" latinLnBrk="0" hangingPunct="1">
        <a:defRPr sz="2502" kern="1200">
          <a:solidFill>
            <a:schemeClr val="tx1"/>
          </a:solidFill>
          <a:latin typeface="+mn-lt"/>
          <a:ea typeface="+mn-ea"/>
          <a:cs typeface="+mn-cs"/>
        </a:defRPr>
      </a:lvl4pPr>
      <a:lvl5pPr marL="2541666" algn="l" defTabSz="1270833" rtl="0" eaLnBrk="1" latinLnBrk="0" hangingPunct="1">
        <a:defRPr sz="2502" kern="1200">
          <a:solidFill>
            <a:schemeClr val="tx1"/>
          </a:solidFill>
          <a:latin typeface="+mn-lt"/>
          <a:ea typeface="+mn-ea"/>
          <a:cs typeface="+mn-cs"/>
        </a:defRPr>
      </a:lvl5pPr>
      <a:lvl6pPr marL="3177083" algn="l" defTabSz="1270833" rtl="0" eaLnBrk="1" latinLnBrk="0" hangingPunct="1">
        <a:defRPr sz="2502" kern="1200">
          <a:solidFill>
            <a:schemeClr val="tx1"/>
          </a:solidFill>
          <a:latin typeface="+mn-lt"/>
          <a:ea typeface="+mn-ea"/>
          <a:cs typeface="+mn-cs"/>
        </a:defRPr>
      </a:lvl6pPr>
      <a:lvl7pPr marL="3812499" algn="l" defTabSz="1270833" rtl="0" eaLnBrk="1" latinLnBrk="0" hangingPunct="1">
        <a:defRPr sz="2502" kern="1200">
          <a:solidFill>
            <a:schemeClr val="tx1"/>
          </a:solidFill>
          <a:latin typeface="+mn-lt"/>
          <a:ea typeface="+mn-ea"/>
          <a:cs typeface="+mn-cs"/>
        </a:defRPr>
      </a:lvl7pPr>
      <a:lvl8pPr marL="4447916" algn="l" defTabSz="1270833" rtl="0" eaLnBrk="1" latinLnBrk="0" hangingPunct="1">
        <a:defRPr sz="2502" kern="1200">
          <a:solidFill>
            <a:schemeClr val="tx1"/>
          </a:solidFill>
          <a:latin typeface="+mn-lt"/>
          <a:ea typeface="+mn-ea"/>
          <a:cs typeface="+mn-cs"/>
        </a:defRPr>
      </a:lvl8pPr>
      <a:lvl9pPr marL="5083332" algn="l" defTabSz="1270833" rtl="0" eaLnBrk="1" latinLnBrk="0" hangingPunct="1">
        <a:defRPr sz="25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>
            <a:extLst>
              <a:ext uri="{FF2B5EF4-FFF2-40B4-BE49-F238E27FC236}">
                <a16:creationId xmlns:a16="http://schemas.microsoft.com/office/drawing/2014/main" id="{1A679336-7602-171E-EB37-257A917369C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852" b="2852"/>
          <a:stretch/>
        </p:blipFill>
        <p:spPr>
          <a:xfrm>
            <a:off x="-14723" y="0"/>
            <a:ext cx="12722661" cy="1270793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C24DBFD-31C6-EA7C-6C98-93A19D8293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445" y="8418976"/>
            <a:ext cx="11322116" cy="382916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A6027F7-2A47-1CC6-A421-8745A33E97B0}"/>
              </a:ext>
            </a:extLst>
          </p:cNvPr>
          <p:cNvSpPr txBox="1"/>
          <p:nvPr/>
        </p:nvSpPr>
        <p:spPr>
          <a:xfrm>
            <a:off x="1330403" y="8808693"/>
            <a:ext cx="8826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TheSans C4s SemiLight" panose="020B0402050302020203" pitchFamily="34" charset="77"/>
              </a:rPr>
              <a:t>SPEAKER TRANSFORM 2026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59F94E-118A-D958-FCB4-B83C01CFE6EE}"/>
              </a:ext>
            </a:extLst>
          </p:cNvPr>
          <p:cNvSpPr txBox="1"/>
          <p:nvPr/>
        </p:nvSpPr>
        <p:spPr>
          <a:xfrm>
            <a:off x="1330403" y="9378547"/>
            <a:ext cx="88269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>
                <a:solidFill>
                  <a:schemeClr val="bg1"/>
                </a:solidFill>
                <a:latin typeface="TheSans C4s ExtraBold" panose="020B0402050302020203" pitchFamily="34" charset="77"/>
              </a:rPr>
              <a:t>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4DE4CA-0896-8751-BF61-D8072BD9C3E6}"/>
              </a:ext>
            </a:extLst>
          </p:cNvPr>
          <p:cNvSpPr txBox="1"/>
          <p:nvPr/>
        </p:nvSpPr>
        <p:spPr>
          <a:xfrm>
            <a:off x="1330402" y="10374457"/>
            <a:ext cx="93827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28D296"/>
                </a:solidFill>
                <a:latin typeface="TheSans C4s ExtraBold" panose="020B0402050302020203" pitchFamily="34" charset="77"/>
              </a:rPr>
              <a:t>Position</a:t>
            </a:r>
          </a:p>
          <a:p>
            <a:r>
              <a:rPr lang="en-GB" sz="3600" dirty="0" err="1">
                <a:solidFill>
                  <a:srgbClr val="28D296"/>
                </a:solidFill>
                <a:latin typeface="TheSans C4s ExtraBold" panose="020B0402050302020203" pitchFamily="34" charset="77"/>
              </a:rPr>
              <a:t>Unternehmen</a:t>
            </a:r>
            <a:endParaRPr lang="en-GB" sz="3600" dirty="0">
              <a:solidFill>
                <a:srgbClr val="28D296"/>
              </a:solidFill>
              <a:latin typeface="TheSans C4s ExtraBold" panose="020B0402050302020203" pitchFamily="34" charset="77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78A8CD12-749B-9622-190B-AABEB6749A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638525" y="623246"/>
            <a:ext cx="3512880" cy="428400"/>
          </a:xfrm>
          <a:prstGeom prst="rect">
            <a:avLst/>
          </a:prstGeom>
        </p:spPr>
      </p:pic>
      <p:sp>
        <p:nvSpPr>
          <p:cNvPr id="2" name="TextBox 2">
            <a:extLst>
              <a:ext uri="{FF2B5EF4-FFF2-40B4-BE49-F238E27FC236}">
                <a16:creationId xmlns:a16="http://schemas.microsoft.com/office/drawing/2014/main" id="{8D4FD358-D4A2-5173-087F-A4A94CC11002}"/>
              </a:ext>
            </a:extLst>
          </p:cNvPr>
          <p:cNvSpPr txBox="1"/>
          <p:nvPr/>
        </p:nvSpPr>
        <p:spPr>
          <a:xfrm>
            <a:off x="575975" y="1137074"/>
            <a:ext cx="56973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spc="300" dirty="0">
                <a:solidFill>
                  <a:schemeClr val="bg1"/>
                </a:solidFill>
                <a:latin typeface="TheSans C4s Bold" panose="020B0402050302020203" pitchFamily="34" charset="77"/>
              </a:rPr>
              <a:t>18. &amp; 19. MÄRZ 2026   </a:t>
            </a:r>
          </a:p>
          <a:p>
            <a:r>
              <a:rPr lang="en-GB" sz="2500" b="1" spc="300" dirty="0">
                <a:solidFill>
                  <a:schemeClr val="bg1"/>
                </a:solidFill>
                <a:latin typeface="TheSans 2-ExtraLight" pitchFamily="2" charset="77"/>
              </a:rPr>
              <a:t>STATION</a:t>
            </a:r>
            <a:r>
              <a:rPr lang="en-GB" sz="2500" spc="300" dirty="0">
                <a:solidFill>
                  <a:schemeClr val="bg1"/>
                </a:solidFill>
                <a:latin typeface="TheSans 2-ExtraLight" pitchFamily="2" charset="77"/>
              </a:rPr>
              <a:t> Berlin</a:t>
            </a:r>
            <a:endParaRPr lang="en-DE" sz="2500" spc="300" dirty="0">
              <a:solidFill>
                <a:schemeClr val="bg1"/>
              </a:solidFill>
              <a:latin typeface="TheSans 2-Extra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227342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16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TheSans 2-ExtraLight</vt:lpstr>
      <vt:lpstr>TheSans C4s Bold</vt:lpstr>
      <vt:lpstr>TheSans C4s ExtraBold</vt:lpstr>
      <vt:lpstr>TheSans C4s SemiLight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 Langbein</dc:creator>
  <cp:lastModifiedBy>jan</cp:lastModifiedBy>
  <cp:revision>23</cp:revision>
  <dcterms:created xsi:type="dcterms:W3CDTF">2024-01-08T13:38:54Z</dcterms:created>
  <dcterms:modified xsi:type="dcterms:W3CDTF">2025-11-04T16:00:16Z</dcterms:modified>
</cp:coreProperties>
</file>